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01" d="100"/>
          <a:sy n="101" d="100"/>
        </p:scale>
        <p:origin x="-78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b-NO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D5E81-964F-094F-84EE-E77D8B9CF180}" type="datetimeFigureOut">
              <a:rPr lang="en-US" smtClean="0"/>
              <a:t>05.06.16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7603A-1DF6-6C49-BBA6-C8B200C9D4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993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 smtClean="0"/>
              <a:t>Click to edit Master text styles</a:t>
            </a:r>
          </a:p>
          <a:p>
            <a:pPr lvl="1"/>
            <a:r>
              <a:rPr lang="nb-NO" smtClean="0"/>
              <a:t>Second level</a:t>
            </a:r>
          </a:p>
          <a:p>
            <a:pPr lvl="2"/>
            <a:r>
              <a:rPr lang="nb-NO" smtClean="0"/>
              <a:t>Third level</a:t>
            </a:r>
          </a:p>
          <a:p>
            <a:pPr lvl="3"/>
            <a:r>
              <a:rPr lang="nb-NO" smtClean="0"/>
              <a:t>Fourth level</a:t>
            </a:r>
          </a:p>
          <a:p>
            <a:pPr lvl="4"/>
            <a:r>
              <a:rPr lang="nb-NO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D5E81-964F-094F-84EE-E77D8B9CF180}" type="datetimeFigureOut">
              <a:rPr lang="en-US" smtClean="0"/>
              <a:t>05.06.16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7603A-1DF6-6C49-BBA6-C8B200C9D4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4433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b-NO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b-NO" smtClean="0"/>
              <a:t>Click to edit Master text styles</a:t>
            </a:r>
          </a:p>
          <a:p>
            <a:pPr lvl="1"/>
            <a:r>
              <a:rPr lang="nb-NO" smtClean="0"/>
              <a:t>Second level</a:t>
            </a:r>
          </a:p>
          <a:p>
            <a:pPr lvl="2"/>
            <a:r>
              <a:rPr lang="nb-NO" smtClean="0"/>
              <a:t>Third level</a:t>
            </a:r>
          </a:p>
          <a:p>
            <a:pPr lvl="3"/>
            <a:r>
              <a:rPr lang="nb-NO" smtClean="0"/>
              <a:t>Fourth level</a:t>
            </a:r>
          </a:p>
          <a:p>
            <a:pPr lvl="4"/>
            <a:r>
              <a:rPr lang="nb-NO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D5E81-964F-094F-84EE-E77D8B9CF180}" type="datetimeFigureOut">
              <a:rPr lang="en-US" smtClean="0"/>
              <a:t>05.06.16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7603A-1DF6-6C49-BBA6-C8B200C9D4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276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Click to edit Master text styles</a:t>
            </a:r>
          </a:p>
          <a:p>
            <a:pPr lvl="1"/>
            <a:r>
              <a:rPr lang="nb-NO" smtClean="0"/>
              <a:t>Second level</a:t>
            </a:r>
          </a:p>
          <a:p>
            <a:pPr lvl="2"/>
            <a:r>
              <a:rPr lang="nb-NO" smtClean="0"/>
              <a:t>Third level</a:t>
            </a:r>
          </a:p>
          <a:p>
            <a:pPr lvl="3"/>
            <a:r>
              <a:rPr lang="nb-NO" smtClean="0"/>
              <a:t>Fourth level</a:t>
            </a:r>
          </a:p>
          <a:p>
            <a:pPr lvl="4"/>
            <a:r>
              <a:rPr lang="nb-NO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D5E81-964F-094F-84EE-E77D8B9CF180}" type="datetimeFigureOut">
              <a:rPr lang="en-US" smtClean="0"/>
              <a:t>05.06.16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7603A-1DF6-6C49-BBA6-C8B200C9D4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1133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b-NO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D5E81-964F-094F-84EE-E77D8B9CF180}" type="datetimeFigureOut">
              <a:rPr lang="en-US" smtClean="0"/>
              <a:t>05.06.16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7603A-1DF6-6C49-BBA6-C8B200C9D4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534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Click to edit Master text styles</a:t>
            </a:r>
          </a:p>
          <a:p>
            <a:pPr lvl="1"/>
            <a:r>
              <a:rPr lang="nb-NO" smtClean="0"/>
              <a:t>Second level</a:t>
            </a:r>
          </a:p>
          <a:p>
            <a:pPr lvl="2"/>
            <a:r>
              <a:rPr lang="nb-NO" smtClean="0"/>
              <a:t>Third level</a:t>
            </a:r>
          </a:p>
          <a:p>
            <a:pPr lvl="3"/>
            <a:r>
              <a:rPr lang="nb-NO" smtClean="0"/>
              <a:t>Fourth level</a:t>
            </a:r>
          </a:p>
          <a:p>
            <a:pPr lvl="4"/>
            <a:r>
              <a:rPr lang="nb-NO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b-NO" smtClean="0"/>
              <a:t>Click to edit Master text styles</a:t>
            </a:r>
          </a:p>
          <a:p>
            <a:pPr lvl="1"/>
            <a:r>
              <a:rPr lang="nb-NO" smtClean="0"/>
              <a:t>Second level</a:t>
            </a:r>
          </a:p>
          <a:p>
            <a:pPr lvl="2"/>
            <a:r>
              <a:rPr lang="nb-NO" smtClean="0"/>
              <a:t>Third level</a:t>
            </a:r>
          </a:p>
          <a:p>
            <a:pPr lvl="3"/>
            <a:r>
              <a:rPr lang="nb-NO" smtClean="0"/>
              <a:t>Fourth level</a:t>
            </a:r>
          </a:p>
          <a:p>
            <a:pPr lvl="4"/>
            <a:r>
              <a:rPr lang="nb-NO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D5E81-964F-094F-84EE-E77D8B9CF180}" type="datetimeFigureOut">
              <a:rPr lang="en-US" smtClean="0"/>
              <a:t>05.06.16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7603A-1DF6-6C49-BBA6-C8B200C9D4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7482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b-NO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Click to edit Master text styles</a:t>
            </a:r>
          </a:p>
          <a:p>
            <a:pPr lvl="1"/>
            <a:r>
              <a:rPr lang="nb-NO" smtClean="0"/>
              <a:t>Second level</a:t>
            </a:r>
          </a:p>
          <a:p>
            <a:pPr lvl="2"/>
            <a:r>
              <a:rPr lang="nb-NO" smtClean="0"/>
              <a:t>Third level</a:t>
            </a:r>
          </a:p>
          <a:p>
            <a:pPr lvl="3"/>
            <a:r>
              <a:rPr lang="nb-NO" smtClean="0"/>
              <a:t>Fourth level</a:t>
            </a:r>
          </a:p>
          <a:p>
            <a:pPr lvl="4"/>
            <a:r>
              <a:rPr lang="nb-NO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b-NO" smtClean="0"/>
              <a:t>Click to edit Master text styles</a:t>
            </a:r>
          </a:p>
          <a:p>
            <a:pPr lvl="1"/>
            <a:r>
              <a:rPr lang="nb-NO" smtClean="0"/>
              <a:t>Second level</a:t>
            </a:r>
          </a:p>
          <a:p>
            <a:pPr lvl="2"/>
            <a:r>
              <a:rPr lang="nb-NO" smtClean="0"/>
              <a:t>Third level</a:t>
            </a:r>
          </a:p>
          <a:p>
            <a:pPr lvl="3"/>
            <a:r>
              <a:rPr lang="nb-NO" smtClean="0"/>
              <a:t>Fourth level</a:t>
            </a:r>
          </a:p>
          <a:p>
            <a:pPr lvl="4"/>
            <a:r>
              <a:rPr lang="nb-NO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D5E81-964F-094F-84EE-E77D8B9CF180}" type="datetimeFigureOut">
              <a:rPr lang="en-US" smtClean="0"/>
              <a:t>05.06.16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7603A-1DF6-6C49-BBA6-C8B200C9D4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1215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D5E81-964F-094F-84EE-E77D8B9CF180}" type="datetimeFigureOut">
              <a:rPr lang="en-US" smtClean="0"/>
              <a:t>05.06.16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7603A-1DF6-6C49-BBA6-C8B200C9D4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818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D5E81-964F-094F-84EE-E77D8B9CF180}" type="datetimeFigureOut">
              <a:rPr lang="en-US" smtClean="0"/>
              <a:t>05.06.16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7603A-1DF6-6C49-BBA6-C8B200C9D4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6920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 smtClean="0"/>
              <a:t>Click to edit Master text styles</a:t>
            </a:r>
          </a:p>
          <a:p>
            <a:pPr lvl="1"/>
            <a:r>
              <a:rPr lang="nb-NO" smtClean="0"/>
              <a:t>Second level</a:t>
            </a:r>
          </a:p>
          <a:p>
            <a:pPr lvl="2"/>
            <a:r>
              <a:rPr lang="nb-NO" smtClean="0"/>
              <a:t>Third level</a:t>
            </a:r>
          </a:p>
          <a:p>
            <a:pPr lvl="3"/>
            <a:r>
              <a:rPr lang="nb-NO" smtClean="0"/>
              <a:t>Fourth level</a:t>
            </a:r>
          </a:p>
          <a:p>
            <a:pPr lvl="4"/>
            <a:r>
              <a:rPr lang="nb-NO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D5E81-964F-094F-84EE-E77D8B9CF180}" type="datetimeFigureOut">
              <a:rPr lang="en-US" smtClean="0"/>
              <a:t>05.06.16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7603A-1DF6-6C49-BBA6-C8B200C9D4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08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b-NO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b-NO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D5E81-964F-094F-84EE-E77D8B9CF180}" type="datetimeFigureOut">
              <a:rPr lang="en-US" smtClean="0"/>
              <a:t>05.06.16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7603A-1DF6-6C49-BBA6-C8B200C9D4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782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smtClean="0"/>
              <a:t>Click to edit Master text styles</a:t>
            </a:r>
          </a:p>
          <a:p>
            <a:pPr lvl="1"/>
            <a:r>
              <a:rPr lang="nb-NO" smtClean="0"/>
              <a:t>Second level</a:t>
            </a:r>
          </a:p>
          <a:p>
            <a:pPr lvl="2"/>
            <a:r>
              <a:rPr lang="nb-NO" smtClean="0"/>
              <a:t>Third level</a:t>
            </a:r>
          </a:p>
          <a:p>
            <a:pPr lvl="3"/>
            <a:r>
              <a:rPr lang="nb-NO" smtClean="0"/>
              <a:t>Fourth level</a:t>
            </a:r>
          </a:p>
          <a:p>
            <a:pPr lvl="4"/>
            <a:r>
              <a:rPr lang="nb-NO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2D5E81-964F-094F-84EE-E77D8B9CF180}" type="datetimeFigureOut">
              <a:rPr lang="en-US" smtClean="0"/>
              <a:t>05.06.16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37603A-1DF6-6C49-BBA6-C8B200C9D4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824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6"/>
          <p:cNvGrpSpPr>
            <a:grpSpLocks/>
          </p:cNvGrpSpPr>
          <p:nvPr/>
        </p:nvGrpSpPr>
        <p:grpSpPr bwMode="auto">
          <a:xfrm>
            <a:off x="3965509" y="4104483"/>
            <a:ext cx="1871663" cy="288925"/>
            <a:chOff x="4067944" y="4509124"/>
            <a:chExt cx="1872208" cy="288032"/>
          </a:xfrm>
        </p:grpSpPr>
        <p:pic>
          <p:nvPicPr>
            <p:cNvPr id="5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1960" y="4530452"/>
              <a:ext cx="266700" cy="26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ounded Rectangle 20"/>
            <p:cNvSpPr>
              <a:spLocks noChangeArrowheads="1"/>
            </p:cNvSpPr>
            <p:nvPr/>
          </p:nvSpPr>
          <p:spPr bwMode="auto">
            <a:xfrm>
              <a:off x="4067944" y="4509124"/>
              <a:ext cx="1872208" cy="288032"/>
            </a:xfrm>
            <a:prstGeom prst="roundRect">
              <a:avLst>
                <a:gd name="adj" fmla="val 16667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r"/>
              <a:r>
                <a:rPr lang="en-US" sz="1600" b="1" dirty="0" err="1">
                  <a:solidFill>
                    <a:srgbClr val="000000"/>
                  </a:solidFill>
                </a:rPr>
                <a:t>OpenIGTLink</a:t>
              </a:r>
              <a:endParaRPr lang="en-US" sz="1600" b="1" dirty="0">
                <a:solidFill>
                  <a:srgbClr val="000000"/>
                </a:solidFill>
              </a:endParaRPr>
            </a:p>
          </p:txBody>
        </p:sp>
      </p:grpSp>
      <p:cxnSp>
        <p:nvCxnSpPr>
          <p:cNvPr id="7" name="Straight Arrow Connector 6"/>
          <p:cNvCxnSpPr>
            <a:stCxn id="10" idx="2"/>
            <a:endCxn id="6" idx="3"/>
          </p:cNvCxnSpPr>
          <p:nvPr/>
        </p:nvCxnSpPr>
        <p:spPr>
          <a:xfrm flipH="1">
            <a:off x="5837172" y="1580481"/>
            <a:ext cx="2247605" cy="266846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>
            <a:stCxn id="11" idx="2"/>
            <a:endCxn id="6" idx="3"/>
          </p:cNvCxnSpPr>
          <p:nvPr/>
        </p:nvCxnSpPr>
        <p:spPr>
          <a:xfrm flipH="1">
            <a:off x="5837172" y="1593056"/>
            <a:ext cx="547850" cy="265589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ounded Rectangle 1"/>
          <p:cNvSpPr>
            <a:spLocks noChangeArrowheads="1"/>
          </p:cNvSpPr>
          <p:nvPr/>
        </p:nvSpPr>
        <p:spPr bwMode="auto">
          <a:xfrm>
            <a:off x="7184664" y="1220118"/>
            <a:ext cx="1800225" cy="360363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1600" dirty="0" smtClean="0">
                <a:solidFill>
                  <a:schemeClr val="tx1"/>
                </a:solidFill>
              </a:rPr>
              <a:t>Other IGTL Servers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1" name="Rounded Rectangle 26"/>
          <p:cNvSpPr>
            <a:spLocks noChangeArrowheads="1"/>
          </p:cNvSpPr>
          <p:nvPr/>
        </p:nvSpPr>
        <p:spPr bwMode="auto">
          <a:xfrm>
            <a:off x="6025453" y="1232693"/>
            <a:ext cx="719137" cy="360363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1600">
                <a:solidFill>
                  <a:schemeClr val="tx1"/>
                </a:solidFill>
              </a:rPr>
              <a:t>Plus</a:t>
            </a:r>
          </a:p>
        </p:txBody>
      </p:sp>
      <p:sp>
        <p:nvSpPr>
          <p:cNvPr id="12" name="Rounded Rectangle 29"/>
          <p:cNvSpPr>
            <a:spLocks noChangeArrowheads="1"/>
          </p:cNvSpPr>
          <p:nvPr/>
        </p:nvSpPr>
        <p:spPr bwMode="auto">
          <a:xfrm>
            <a:off x="1453791" y="1231106"/>
            <a:ext cx="1086026" cy="360362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1600" dirty="0" smtClean="0">
                <a:solidFill>
                  <a:schemeClr val="tx1"/>
                </a:solidFill>
              </a:rPr>
              <a:t>Slicer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13" name="Straight Arrow Connector 12"/>
          <p:cNvCxnSpPr>
            <a:stCxn id="12" idx="2"/>
            <a:endCxn id="15" idx="0"/>
          </p:cNvCxnSpPr>
          <p:nvPr/>
        </p:nvCxnSpPr>
        <p:spPr>
          <a:xfrm>
            <a:off x="1996804" y="1591468"/>
            <a:ext cx="8262" cy="22616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ounded Rectangle 35"/>
          <p:cNvSpPr>
            <a:spLocks noChangeArrowheads="1"/>
          </p:cNvSpPr>
          <p:nvPr/>
        </p:nvSpPr>
        <p:spPr bwMode="auto">
          <a:xfrm>
            <a:off x="2853656" y="1231105"/>
            <a:ext cx="1122389" cy="360363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1600" dirty="0" err="1" smtClean="0">
                <a:solidFill>
                  <a:schemeClr val="tx1"/>
                </a:solidFill>
              </a:rPr>
              <a:t>CustusX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5" name="Rounded Rectangle 41"/>
          <p:cNvSpPr>
            <a:spLocks noChangeArrowheads="1"/>
          </p:cNvSpPr>
          <p:nvPr/>
        </p:nvSpPr>
        <p:spPr bwMode="auto">
          <a:xfrm>
            <a:off x="1265315" y="1817636"/>
            <a:ext cx="1479501" cy="360363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1600" dirty="0" err="1" smtClean="0">
                <a:solidFill>
                  <a:schemeClr val="tx1"/>
                </a:solidFill>
              </a:rPr>
              <a:t>OpenIGTLinkIF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16" name="Straight Arrow Connector 15"/>
          <p:cNvCxnSpPr>
            <a:stCxn id="15" idx="2"/>
            <a:endCxn id="18" idx="0"/>
          </p:cNvCxnSpPr>
          <p:nvPr/>
        </p:nvCxnSpPr>
        <p:spPr>
          <a:xfrm>
            <a:off x="2005066" y="2177999"/>
            <a:ext cx="0" cy="122407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18" idx="2"/>
            <a:endCxn id="6" idx="1"/>
          </p:cNvCxnSpPr>
          <p:nvPr/>
        </p:nvCxnSpPr>
        <p:spPr>
          <a:xfrm>
            <a:off x="2005066" y="3762434"/>
            <a:ext cx="1960443" cy="48651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56"/>
          <p:cNvSpPr>
            <a:spLocks noChangeArrowheads="1"/>
          </p:cNvSpPr>
          <p:nvPr/>
        </p:nvSpPr>
        <p:spPr bwMode="auto">
          <a:xfrm>
            <a:off x="1265315" y="3402071"/>
            <a:ext cx="1479501" cy="360363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1600" dirty="0" err="1" smtClean="0"/>
              <a:t>OpenIGTLinkIO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Rounded Rectangle 58"/>
          <p:cNvSpPr>
            <a:spLocks noChangeArrowheads="1"/>
          </p:cNvSpPr>
          <p:nvPr/>
        </p:nvSpPr>
        <p:spPr bwMode="auto">
          <a:xfrm>
            <a:off x="282140" y="1232693"/>
            <a:ext cx="863600" cy="35877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1600" dirty="0" smtClean="0">
                <a:solidFill>
                  <a:schemeClr val="tx1"/>
                </a:solidFill>
              </a:rPr>
              <a:t>IBIS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0" name="Straight Arrow Connector 19"/>
          <p:cNvCxnSpPr>
            <a:stCxn id="19" idx="2"/>
            <a:endCxn id="18" idx="0"/>
          </p:cNvCxnSpPr>
          <p:nvPr/>
        </p:nvCxnSpPr>
        <p:spPr>
          <a:xfrm>
            <a:off x="713940" y="1591468"/>
            <a:ext cx="1291126" cy="181060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>
            <a:stCxn id="14" idx="2"/>
            <a:endCxn id="18" idx="0"/>
          </p:cNvCxnSpPr>
          <p:nvPr/>
        </p:nvCxnSpPr>
        <p:spPr>
          <a:xfrm flipH="1">
            <a:off x="2005066" y="1591468"/>
            <a:ext cx="1409785" cy="181060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>
            <a:off x="1265315" y="4765854"/>
            <a:ext cx="6832035" cy="25149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1039334" y="620123"/>
            <a:ext cx="1973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Client Applications</a:t>
            </a:r>
            <a:endParaRPr lang="en-US" i="1" dirty="0"/>
          </a:p>
        </p:txBody>
      </p:sp>
      <p:sp>
        <p:nvSpPr>
          <p:cNvPr id="81" name="TextBox 80"/>
          <p:cNvSpPr txBox="1"/>
          <p:nvPr/>
        </p:nvSpPr>
        <p:spPr>
          <a:xfrm>
            <a:off x="5954880" y="694618"/>
            <a:ext cx="20264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Server Applications</a:t>
            </a:r>
            <a:endParaRPr lang="en-US" i="1" dirty="0"/>
          </a:p>
        </p:txBody>
      </p:sp>
      <p:sp>
        <p:nvSpPr>
          <p:cNvPr id="82" name="Rounded Rectangle 35"/>
          <p:cNvSpPr>
            <a:spLocks noChangeArrowheads="1"/>
          </p:cNvSpPr>
          <p:nvPr/>
        </p:nvSpPr>
        <p:spPr bwMode="auto">
          <a:xfrm>
            <a:off x="4128445" y="1232693"/>
            <a:ext cx="1122389" cy="360363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1600" dirty="0" smtClean="0">
                <a:solidFill>
                  <a:schemeClr val="tx1"/>
                </a:solidFill>
              </a:rPr>
              <a:t>Other IGT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83" name="Straight Arrow Connector 82"/>
          <p:cNvCxnSpPr>
            <a:stCxn id="82" idx="2"/>
            <a:endCxn id="18" idx="0"/>
          </p:cNvCxnSpPr>
          <p:nvPr/>
        </p:nvCxnSpPr>
        <p:spPr>
          <a:xfrm flipH="1">
            <a:off x="2005066" y="1593056"/>
            <a:ext cx="2684574" cy="180901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4475456" y="4825318"/>
            <a:ext cx="860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TCP/IP</a:t>
            </a:r>
            <a:endParaRPr lang="en-US" i="1" dirty="0"/>
          </a:p>
        </p:txBody>
      </p:sp>
      <p:cxnSp>
        <p:nvCxnSpPr>
          <p:cNvPr id="87" name="Straight Arrow Connector 86"/>
          <p:cNvCxnSpPr/>
          <p:nvPr/>
        </p:nvCxnSpPr>
        <p:spPr>
          <a:xfrm>
            <a:off x="4727595" y="4393408"/>
            <a:ext cx="0" cy="37244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/>
          <p:cNvCxnSpPr/>
          <p:nvPr/>
        </p:nvCxnSpPr>
        <p:spPr>
          <a:xfrm flipV="1">
            <a:off x="4979746" y="4393408"/>
            <a:ext cx="0" cy="37244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190838" y="117129"/>
            <a:ext cx="55173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Systems and libraries communicating over </a:t>
            </a:r>
            <a:r>
              <a:rPr lang="en-US" b="1" dirty="0" err="1" smtClean="0"/>
              <a:t>OpenIGTLink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5007232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58"/>
          <p:cNvSpPr>
            <a:spLocks noChangeArrowheads="1"/>
          </p:cNvSpPr>
          <p:nvPr/>
        </p:nvSpPr>
        <p:spPr bwMode="auto">
          <a:xfrm>
            <a:off x="2575054" y="1053305"/>
            <a:ext cx="1184389" cy="35877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1600" dirty="0" smtClean="0">
                <a:solidFill>
                  <a:schemeClr val="tx1"/>
                </a:solidFill>
              </a:rPr>
              <a:t>Converter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" name="Rounded Rectangle 58"/>
          <p:cNvSpPr>
            <a:spLocks noChangeArrowheads="1"/>
          </p:cNvSpPr>
          <p:nvPr/>
        </p:nvSpPr>
        <p:spPr bwMode="auto">
          <a:xfrm>
            <a:off x="2575055" y="1662883"/>
            <a:ext cx="1184388" cy="35877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1600" dirty="0" smtClean="0">
                <a:solidFill>
                  <a:schemeClr val="tx1"/>
                </a:solidFill>
              </a:rPr>
              <a:t>Devices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8" name="Rounded Rectangle 58"/>
          <p:cNvSpPr>
            <a:spLocks noChangeArrowheads="1"/>
          </p:cNvSpPr>
          <p:nvPr/>
        </p:nvSpPr>
        <p:spPr bwMode="auto">
          <a:xfrm>
            <a:off x="2575055" y="2291983"/>
            <a:ext cx="1184388" cy="35877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1600" dirty="0" smtClean="0">
                <a:solidFill>
                  <a:schemeClr val="tx1"/>
                </a:solidFill>
              </a:rPr>
              <a:t>Logic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9" name="Rounded Rectangle 58"/>
          <p:cNvSpPr>
            <a:spLocks noChangeArrowheads="1"/>
          </p:cNvSpPr>
          <p:nvPr/>
        </p:nvSpPr>
        <p:spPr bwMode="auto">
          <a:xfrm>
            <a:off x="2575055" y="2934801"/>
            <a:ext cx="1184388" cy="35877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1600" dirty="0" smtClean="0">
                <a:solidFill>
                  <a:schemeClr val="tx1"/>
                </a:solidFill>
              </a:rPr>
              <a:t>GUI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10" name="Straight Arrow Connector 9"/>
          <p:cNvCxnSpPr>
            <a:stCxn id="7" idx="0"/>
            <a:endCxn id="4" idx="2"/>
          </p:cNvCxnSpPr>
          <p:nvPr/>
        </p:nvCxnSpPr>
        <p:spPr>
          <a:xfrm flipV="1">
            <a:off x="3167249" y="1412080"/>
            <a:ext cx="0" cy="25080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9" idx="0"/>
            <a:endCxn id="8" idx="2"/>
          </p:cNvCxnSpPr>
          <p:nvPr/>
        </p:nvCxnSpPr>
        <p:spPr>
          <a:xfrm flipV="1">
            <a:off x="3167249" y="2650758"/>
            <a:ext cx="0" cy="28404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8" idx="0"/>
            <a:endCxn id="7" idx="2"/>
          </p:cNvCxnSpPr>
          <p:nvPr/>
        </p:nvCxnSpPr>
        <p:spPr>
          <a:xfrm flipV="1">
            <a:off x="3167249" y="2021658"/>
            <a:ext cx="0" cy="27032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ounded Rectangle 58"/>
          <p:cNvSpPr>
            <a:spLocks noChangeArrowheads="1"/>
          </p:cNvSpPr>
          <p:nvPr/>
        </p:nvSpPr>
        <p:spPr bwMode="auto">
          <a:xfrm>
            <a:off x="4575743" y="2935831"/>
            <a:ext cx="592194" cy="35877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1600" dirty="0" err="1" smtClean="0">
                <a:solidFill>
                  <a:schemeClr val="tx1"/>
                </a:solidFill>
              </a:rPr>
              <a:t>Qt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3" name="Straight Arrow Connector 22"/>
          <p:cNvCxnSpPr>
            <a:stCxn id="9" idx="3"/>
            <a:endCxn id="22" idx="1"/>
          </p:cNvCxnSpPr>
          <p:nvPr/>
        </p:nvCxnSpPr>
        <p:spPr>
          <a:xfrm>
            <a:off x="3759443" y="3114189"/>
            <a:ext cx="816300" cy="103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Rounded Rectangle 58"/>
          <p:cNvSpPr>
            <a:spLocks noChangeArrowheads="1"/>
          </p:cNvSpPr>
          <p:nvPr/>
        </p:nvSpPr>
        <p:spPr bwMode="auto">
          <a:xfrm>
            <a:off x="4607807" y="1521220"/>
            <a:ext cx="592194" cy="35877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1600" dirty="0" smtClean="0">
                <a:solidFill>
                  <a:schemeClr val="tx1"/>
                </a:solidFill>
              </a:rPr>
              <a:t>VTK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0" name="Straight Arrow Connector 29"/>
          <p:cNvCxnSpPr>
            <a:stCxn id="4" idx="3"/>
            <a:endCxn id="29" idx="1"/>
          </p:cNvCxnSpPr>
          <p:nvPr/>
        </p:nvCxnSpPr>
        <p:spPr>
          <a:xfrm>
            <a:off x="3759443" y="1232693"/>
            <a:ext cx="848364" cy="46791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Rounded Rectangle 58"/>
          <p:cNvSpPr>
            <a:spLocks noChangeArrowheads="1"/>
          </p:cNvSpPr>
          <p:nvPr/>
        </p:nvSpPr>
        <p:spPr bwMode="auto">
          <a:xfrm>
            <a:off x="4575743" y="2409372"/>
            <a:ext cx="592194" cy="35877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1600" dirty="0" smtClean="0">
                <a:solidFill>
                  <a:schemeClr val="tx1"/>
                </a:solidFill>
              </a:rPr>
              <a:t>CTK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2" name="Straight Arrow Connector 31"/>
          <p:cNvCxnSpPr>
            <a:stCxn id="9" idx="3"/>
            <a:endCxn id="31" idx="1"/>
          </p:cNvCxnSpPr>
          <p:nvPr/>
        </p:nvCxnSpPr>
        <p:spPr>
          <a:xfrm flipV="1">
            <a:off x="3759443" y="2588760"/>
            <a:ext cx="816300" cy="52542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Rounded Rectangle 58"/>
          <p:cNvSpPr>
            <a:spLocks noChangeArrowheads="1"/>
          </p:cNvSpPr>
          <p:nvPr/>
        </p:nvSpPr>
        <p:spPr bwMode="auto">
          <a:xfrm>
            <a:off x="4607807" y="1054807"/>
            <a:ext cx="1312750" cy="35877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1600" dirty="0" err="1" smtClean="0">
                <a:solidFill>
                  <a:schemeClr val="tx1"/>
                </a:solidFill>
              </a:rPr>
              <a:t>OpenIGTLink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4" name="Straight Arrow Connector 33"/>
          <p:cNvCxnSpPr>
            <a:stCxn id="4" idx="3"/>
            <a:endCxn id="33" idx="1"/>
          </p:cNvCxnSpPr>
          <p:nvPr/>
        </p:nvCxnSpPr>
        <p:spPr>
          <a:xfrm>
            <a:off x="3759443" y="1232693"/>
            <a:ext cx="848364" cy="150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138308" y="209110"/>
            <a:ext cx="15984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OpenIGTLinkIO</a:t>
            </a:r>
            <a:endParaRPr lang="en-US" dirty="0"/>
          </a:p>
        </p:txBody>
      </p:sp>
      <p:sp>
        <p:nvSpPr>
          <p:cNvPr id="45" name="Folded Corner 44"/>
          <p:cNvSpPr/>
          <p:nvPr/>
        </p:nvSpPr>
        <p:spPr>
          <a:xfrm>
            <a:off x="403930" y="1012018"/>
            <a:ext cx="1332780" cy="914400"/>
          </a:xfrm>
          <a:prstGeom prst="foldedCorner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Modules and dependencies</a:t>
            </a:r>
            <a:endParaRPr 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8322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58"/>
          <p:cNvSpPr>
            <a:spLocks noChangeArrowheads="1"/>
          </p:cNvSpPr>
          <p:nvPr/>
        </p:nvSpPr>
        <p:spPr bwMode="auto">
          <a:xfrm>
            <a:off x="2705957" y="1053305"/>
            <a:ext cx="1888500" cy="35877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1600" dirty="0" err="1" smtClean="0">
                <a:solidFill>
                  <a:schemeClr val="tx1"/>
                </a:solidFill>
              </a:rPr>
              <a:t>Igtl</a:t>
            </a:r>
            <a:r>
              <a:rPr lang="en-US" sz="1600" dirty="0" smtClean="0">
                <a:solidFill>
                  <a:schemeClr val="tx1"/>
                </a:solidFill>
              </a:rPr>
              <a:t>::</a:t>
            </a:r>
            <a:r>
              <a:rPr lang="en-US" sz="1600" dirty="0" err="1" smtClean="0">
                <a:solidFill>
                  <a:schemeClr val="tx1"/>
                </a:solidFill>
              </a:rPr>
              <a:t>LightObject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" name="Rounded Rectangle 58"/>
          <p:cNvSpPr>
            <a:spLocks noChangeArrowheads="1"/>
          </p:cNvSpPr>
          <p:nvPr/>
        </p:nvSpPr>
        <p:spPr bwMode="auto">
          <a:xfrm>
            <a:off x="4325247" y="2162990"/>
            <a:ext cx="1750192" cy="35877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1600" dirty="0" err="1" smtClean="0">
                <a:solidFill>
                  <a:schemeClr val="tx1"/>
                </a:solidFill>
              </a:rPr>
              <a:t>ImageConverter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8" name="Rounded Rectangle 58"/>
          <p:cNvSpPr>
            <a:spLocks noChangeArrowheads="1"/>
          </p:cNvSpPr>
          <p:nvPr/>
        </p:nvSpPr>
        <p:spPr bwMode="auto">
          <a:xfrm>
            <a:off x="4325247" y="2934800"/>
            <a:ext cx="1888498" cy="35877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1600" dirty="0" err="1" smtClean="0">
                <a:solidFill>
                  <a:schemeClr val="tx1"/>
                </a:solidFill>
              </a:rPr>
              <a:t>PolyDataConverter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9" name="Rounded Rectangle 58"/>
          <p:cNvSpPr>
            <a:spLocks noChangeArrowheads="1"/>
          </p:cNvSpPr>
          <p:nvPr/>
        </p:nvSpPr>
        <p:spPr bwMode="auto">
          <a:xfrm>
            <a:off x="4325247" y="3676718"/>
            <a:ext cx="2039381" cy="35877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1600" dirty="0" err="1" smtClean="0">
                <a:solidFill>
                  <a:schemeClr val="tx1"/>
                </a:solidFill>
              </a:rPr>
              <a:t>TransformConverter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10" name="Straight Arrow Connector 9"/>
          <p:cNvCxnSpPr>
            <a:stCxn id="7" idx="1"/>
            <a:endCxn id="4" idx="2"/>
          </p:cNvCxnSpPr>
          <p:nvPr/>
        </p:nvCxnSpPr>
        <p:spPr>
          <a:xfrm flipH="1" flipV="1">
            <a:off x="3650207" y="1412080"/>
            <a:ext cx="675040" cy="930298"/>
          </a:xfrm>
          <a:prstGeom prst="straightConnector1">
            <a:avLst/>
          </a:prstGeom>
          <a:ln>
            <a:solidFill>
              <a:schemeClr val="tx1"/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138308" y="209110"/>
            <a:ext cx="35118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OpenIGTLinkIO</a:t>
            </a:r>
            <a:r>
              <a:rPr lang="en-US" dirty="0" smtClean="0"/>
              <a:t> / Converter Module</a:t>
            </a:r>
            <a:endParaRPr lang="en-US" dirty="0"/>
          </a:p>
        </p:txBody>
      </p:sp>
      <p:sp>
        <p:nvSpPr>
          <p:cNvPr id="45" name="Folded Corner 44"/>
          <p:cNvSpPr/>
          <p:nvPr/>
        </p:nvSpPr>
        <p:spPr>
          <a:xfrm>
            <a:off x="403929" y="1012017"/>
            <a:ext cx="1972441" cy="2102171"/>
          </a:xfrm>
          <a:prstGeom prst="foldedCorner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 smtClean="0">
                <a:solidFill>
                  <a:schemeClr val="tx1"/>
                </a:solidFill>
              </a:rPr>
              <a:t>Simple classes for converting between </a:t>
            </a:r>
            <a:r>
              <a:rPr lang="en-US" sz="1400" dirty="0" err="1" smtClean="0">
                <a:solidFill>
                  <a:schemeClr val="tx1"/>
                </a:solidFill>
              </a:rPr>
              <a:t>igtl</a:t>
            </a:r>
            <a:r>
              <a:rPr lang="en-US" sz="1400" dirty="0" smtClean="0">
                <a:solidFill>
                  <a:schemeClr val="tx1"/>
                </a:solidFill>
              </a:rPr>
              <a:t> and </a:t>
            </a:r>
            <a:r>
              <a:rPr lang="en-US" sz="1400" dirty="0" err="1" smtClean="0">
                <a:solidFill>
                  <a:schemeClr val="tx1"/>
                </a:solidFill>
              </a:rPr>
              <a:t>vtk</a:t>
            </a:r>
            <a:r>
              <a:rPr lang="en-US" sz="1400" dirty="0" smtClean="0">
                <a:solidFill>
                  <a:schemeClr val="tx1"/>
                </a:solidFill>
              </a:rPr>
              <a:t> formats.</a:t>
            </a:r>
          </a:p>
          <a:p>
            <a:endParaRPr lang="en-US" sz="1400" dirty="0" smtClean="0">
              <a:solidFill>
                <a:schemeClr val="tx1"/>
              </a:solidFill>
            </a:endParaRPr>
          </a:p>
          <a:p>
            <a:r>
              <a:rPr lang="en-US" sz="1400" dirty="0" smtClean="0">
                <a:solidFill>
                  <a:schemeClr val="tx1"/>
                </a:solidFill>
              </a:rPr>
              <a:t>Intended to be used within Device subclasses, or standalone.</a:t>
            </a:r>
            <a:endParaRPr lang="en-US" sz="1400" dirty="0">
              <a:solidFill>
                <a:schemeClr val="tx1"/>
              </a:solidFill>
            </a:endParaRPr>
          </a:p>
        </p:txBody>
      </p:sp>
      <p:cxnSp>
        <p:nvCxnSpPr>
          <p:cNvPr id="35" name="Straight Arrow Connector 34"/>
          <p:cNvCxnSpPr>
            <a:stCxn id="9" idx="1"/>
            <a:endCxn id="4" idx="2"/>
          </p:cNvCxnSpPr>
          <p:nvPr/>
        </p:nvCxnSpPr>
        <p:spPr>
          <a:xfrm flipH="1" flipV="1">
            <a:off x="3650207" y="1412080"/>
            <a:ext cx="675040" cy="2444026"/>
          </a:xfrm>
          <a:prstGeom prst="straightConnector1">
            <a:avLst/>
          </a:prstGeom>
          <a:ln>
            <a:solidFill>
              <a:schemeClr val="tx1"/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stCxn id="8" idx="1"/>
            <a:endCxn id="4" idx="2"/>
          </p:cNvCxnSpPr>
          <p:nvPr/>
        </p:nvCxnSpPr>
        <p:spPr>
          <a:xfrm flipH="1" flipV="1">
            <a:off x="3650207" y="1412080"/>
            <a:ext cx="675040" cy="1702108"/>
          </a:xfrm>
          <a:prstGeom prst="straightConnector1">
            <a:avLst/>
          </a:prstGeom>
          <a:ln>
            <a:solidFill>
              <a:schemeClr val="tx1"/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4325247" y="4395388"/>
            <a:ext cx="29436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/>
              <a:t>..add more converters as needed</a:t>
            </a:r>
            <a:endParaRPr lang="en-US" sz="1600" i="1" dirty="0"/>
          </a:p>
        </p:txBody>
      </p:sp>
    </p:spTree>
    <p:extLst>
      <p:ext uri="{BB962C8B-B14F-4D97-AF65-F5344CB8AC3E}">
        <p14:creationId xmlns:p14="http://schemas.microsoft.com/office/powerpoint/2010/main" val="15617950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58"/>
          <p:cNvSpPr>
            <a:spLocks noChangeArrowheads="1"/>
          </p:cNvSpPr>
          <p:nvPr/>
        </p:nvSpPr>
        <p:spPr bwMode="auto">
          <a:xfrm>
            <a:off x="2705957" y="1053305"/>
            <a:ext cx="1888500" cy="35877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1600" dirty="0" smtClean="0">
                <a:solidFill>
                  <a:schemeClr val="tx1"/>
                </a:solidFill>
              </a:rPr>
              <a:t>Device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" name="Rounded Rectangle 58"/>
          <p:cNvSpPr>
            <a:spLocks noChangeArrowheads="1"/>
          </p:cNvSpPr>
          <p:nvPr/>
        </p:nvSpPr>
        <p:spPr bwMode="auto">
          <a:xfrm>
            <a:off x="2775111" y="2929023"/>
            <a:ext cx="1750192" cy="35877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1600" dirty="0" smtClean="0"/>
              <a:t>(Specific)Device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8" name="Rounded Rectangle 58"/>
          <p:cNvSpPr>
            <a:spLocks noChangeArrowheads="1"/>
          </p:cNvSpPr>
          <p:nvPr/>
        </p:nvSpPr>
        <p:spPr bwMode="auto">
          <a:xfrm>
            <a:off x="5558964" y="2934800"/>
            <a:ext cx="2161104" cy="35877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1600" dirty="0" smtClean="0">
                <a:solidFill>
                  <a:schemeClr val="tx1"/>
                </a:solidFill>
              </a:rPr>
              <a:t>(Specific)</a:t>
            </a:r>
            <a:r>
              <a:rPr lang="en-US" sz="1600" dirty="0" err="1" smtClean="0">
                <a:solidFill>
                  <a:schemeClr val="tx1"/>
                </a:solidFill>
              </a:rPr>
              <a:t>DeviceCreator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10" name="Straight Arrow Connector 9"/>
          <p:cNvCxnSpPr>
            <a:stCxn id="7" idx="0"/>
            <a:endCxn id="4" idx="2"/>
          </p:cNvCxnSpPr>
          <p:nvPr/>
        </p:nvCxnSpPr>
        <p:spPr>
          <a:xfrm flipV="1">
            <a:off x="3650207" y="1412080"/>
            <a:ext cx="0" cy="1516943"/>
          </a:xfrm>
          <a:prstGeom prst="straightConnector1">
            <a:avLst/>
          </a:prstGeom>
          <a:ln>
            <a:solidFill>
              <a:schemeClr val="tx1"/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138308" y="209110"/>
            <a:ext cx="32904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OpenIGTLinkIO</a:t>
            </a:r>
            <a:r>
              <a:rPr lang="en-US" dirty="0" smtClean="0"/>
              <a:t> / Devices Module</a:t>
            </a:r>
            <a:endParaRPr lang="en-US" dirty="0"/>
          </a:p>
        </p:txBody>
      </p:sp>
      <p:sp>
        <p:nvSpPr>
          <p:cNvPr id="45" name="Folded Corner 44"/>
          <p:cNvSpPr/>
          <p:nvPr/>
        </p:nvSpPr>
        <p:spPr>
          <a:xfrm>
            <a:off x="403929" y="1012017"/>
            <a:ext cx="1972441" cy="2102171"/>
          </a:xfrm>
          <a:prstGeom prst="foldedCorner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 smtClean="0">
                <a:solidFill>
                  <a:schemeClr val="tx1"/>
                </a:solidFill>
              </a:rPr>
              <a:t>A Device represents one IGTL message type in a connection.</a:t>
            </a:r>
          </a:p>
          <a:p>
            <a:endParaRPr lang="en-US" sz="1400" dirty="0">
              <a:solidFill>
                <a:schemeClr val="tx1"/>
              </a:solidFill>
            </a:endParaRPr>
          </a:p>
          <a:p>
            <a:r>
              <a:rPr lang="en-US" sz="1400" dirty="0" smtClean="0">
                <a:solidFill>
                  <a:schemeClr val="tx1"/>
                </a:solidFill>
              </a:rPr>
              <a:t>Creator classes instantiate devices.</a:t>
            </a:r>
            <a:endParaRPr lang="en-US" sz="1400" dirty="0">
              <a:solidFill>
                <a:schemeClr val="tx1"/>
              </a:solidFill>
            </a:endParaRPr>
          </a:p>
        </p:txBody>
      </p:sp>
      <p:cxnSp>
        <p:nvCxnSpPr>
          <p:cNvPr id="36" name="Straight Arrow Connector 35"/>
          <p:cNvCxnSpPr>
            <a:stCxn id="8" idx="0"/>
            <a:endCxn id="12" idx="2"/>
          </p:cNvCxnSpPr>
          <p:nvPr/>
        </p:nvCxnSpPr>
        <p:spPr>
          <a:xfrm flipV="1">
            <a:off x="6639516" y="1418449"/>
            <a:ext cx="2001" cy="1516351"/>
          </a:xfrm>
          <a:prstGeom prst="straightConnector1">
            <a:avLst/>
          </a:prstGeom>
          <a:ln>
            <a:solidFill>
              <a:schemeClr val="tx1"/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3258184" y="4231915"/>
            <a:ext cx="133627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/>
              <a:t>Devices:</a:t>
            </a:r>
          </a:p>
          <a:p>
            <a:pPr marL="285750" indent="-285750">
              <a:buFont typeface="Arial"/>
              <a:buChar char="•"/>
            </a:pPr>
            <a:r>
              <a:rPr lang="en-US" sz="1600" i="1" dirty="0" smtClean="0"/>
              <a:t>Image</a:t>
            </a:r>
          </a:p>
          <a:p>
            <a:pPr marL="285750" indent="-285750">
              <a:buFont typeface="Arial"/>
              <a:buChar char="•"/>
            </a:pPr>
            <a:r>
              <a:rPr lang="en-US" sz="1600" i="1" dirty="0" err="1" smtClean="0"/>
              <a:t>PolyData</a:t>
            </a:r>
            <a:endParaRPr lang="en-US" sz="1600" i="1" dirty="0" smtClean="0"/>
          </a:p>
          <a:p>
            <a:pPr marL="285750" indent="-285750">
              <a:buFont typeface="Arial"/>
              <a:buChar char="•"/>
            </a:pPr>
            <a:r>
              <a:rPr lang="en-US" sz="1600" i="1" dirty="0" smtClean="0"/>
              <a:t>Transform</a:t>
            </a:r>
          </a:p>
          <a:p>
            <a:pPr marL="285750" indent="-285750">
              <a:buFont typeface="Arial"/>
              <a:buChar char="•"/>
            </a:pPr>
            <a:r>
              <a:rPr lang="en-US" sz="1600" i="1" dirty="0" smtClean="0"/>
              <a:t>…</a:t>
            </a:r>
            <a:endParaRPr lang="en-US" sz="1600" i="1" dirty="0"/>
          </a:p>
        </p:txBody>
      </p:sp>
      <p:sp>
        <p:nvSpPr>
          <p:cNvPr id="12" name="Rounded Rectangle 58"/>
          <p:cNvSpPr>
            <a:spLocks noChangeArrowheads="1"/>
          </p:cNvSpPr>
          <p:nvPr/>
        </p:nvSpPr>
        <p:spPr bwMode="auto">
          <a:xfrm>
            <a:off x="5621826" y="1059674"/>
            <a:ext cx="2039381" cy="35877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1600" dirty="0" err="1" smtClean="0">
                <a:solidFill>
                  <a:schemeClr val="tx1"/>
                </a:solidFill>
              </a:rPr>
              <a:t>DeviceCreator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0" name="Straight Arrow Connector 19"/>
          <p:cNvCxnSpPr>
            <a:stCxn id="12" idx="1"/>
            <a:endCxn id="4" idx="3"/>
          </p:cNvCxnSpPr>
          <p:nvPr/>
        </p:nvCxnSpPr>
        <p:spPr>
          <a:xfrm flipH="1" flipV="1">
            <a:off x="4594457" y="1232693"/>
            <a:ext cx="1027369" cy="6369"/>
          </a:xfrm>
          <a:prstGeom prst="straightConnector1">
            <a:avLst/>
          </a:prstGeom>
          <a:ln>
            <a:solidFill>
              <a:schemeClr val="tx1"/>
            </a:solidFill>
            <a:prstDash val="sysDash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759140" y="884028"/>
            <a:ext cx="8170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Creates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6723003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58"/>
          <p:cNvSpPr>
            <a:spLocks noChangeArrowheads="1"/>
          </p:cNvSpPr>
          <p:nvPr/>
        </p:nvSpPr>
        <p:spPr bwMode="auto">
          <a:xfrm>
            <a:off x="4290155" y="1870680"/>
            <a:ext cx="1888500" cy="35877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1600" dirty="0" smtClean="0">
                <a:solidFill>
                  <a:schemeClr val="tx1"/>
                </a:solidFill>
              </a:rPr>
              <a:t>Connector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" name="Rounded Rectangle 58"/>
          <p:cNvSpPr>
            <a:spLocks noChangeArrowheads="1"/>
          </p:cNvSpPr>
          <p:nvPr/>
        </p:nvSpPr>
        <p:spPr bwMode="auto">
          <a:xfrm>
            <a:off x="4598196" y="3432023"/>
            <a:ext cx="1235851" cy="35877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1600" dirty="0" smtClean="0"/>
              <a:t>Device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8" name="Rounded Rectangle 58"/>
          <p:cNvSpPr>
            <a:spLocks noChangeArrowheads="1"/>
          </p:cNvSpPr>
          <p:nvPr/>
        </p:nvSpPr>
        <p:spPr bwMode="auto">
          <a:xfrm>
            <a:off x="6816264" y="3437800"/>
            <a:ext cx="1469563" cy="35877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1600" dirty="0" err="1" smtClean="0">
                <a:solidFill>
                  <a:schemeClr val="tx1"/>
                </a:solidFill>
              </a:rPr>
              <a:t>DeviceCreator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10" name="Straight Arrow Connector 9"/>
          <p:cNvCxnSpPr>
            <a:stCxn id="7" idx="0"/>
            <a:endCxn id="4" idx="2"/>
          </p:cNvCxnSpPr>
          <p:nvPr/>
        </p:nvCxnSpPr>
        <p:spPr>
          <a:xfrm flipV="1">
            <a:off x="5216122" y="2229455"/>
            <a:ext cx="18283" cy="1202568"/>
          </a:xfrm>
          <a:prstGeom prst="straightConnector1">
            <a:avLst/>
          </a:prstGeom>
          <a:ln>
            <a:solidFill>
              <a:schemeClr val="tx1"/>
            </a:solidFill>
            <a:tailEnd type="diamond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138308" y="209110"/>
            <a:ext cx="3051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OpenIGTLinkIO</a:t>
            </a:r>
            <a:r>
              <a:rPr lang="en-US" dirty="0" smtClean="0"/>
              <a:t> / Logic Module</a:t>
            </a:r>
            <a:endParaRPr lang="en-US" dirty="0"/>
          </a:p>
        </p:txBody>
      </p:sp>
      <p:sp>
        <p:nvSpPr>
          <p:cNvPr id="45" name="Folded Corner 44"/>
          <p:cNvSpPr/>
          <p:nvPr/>
        </p:nvSpPr>
        <p:spPr>
          <a:xfrm>
            <a:off x="403929" y="1012017"/>
            <a:ext cx="1972441" cy="2102171"/>
          </a:xfrm>
          <a:prstGeom prst="foldedCorner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 smtClean="0">
                <a:solidFill>
                  <a:schemeClr val="tx1"/>
                </a:solidFill>
              </a:rPr>
              <a:t>The Logic module is a client backend. </a:t>
            </a:r>
          </a:p>
          <a:p>
            <a:endParaRPr lang="en-US" sz="1400" dirty="0">
              <a:solidFill>
                <a:schemeClr val="tx1"/>
              </a:solidFill>
            </a:endParaRPr>
          </a:p>
          <a:p>
            <a:r>
              <a:rPr lang="en-US" sz="1400" dirty="0" smtClean="0">
                <a:solidFill>
                  <a:schemeClr val="tx1"/>
                </a:solidFill>
              </a:rPr>
              <a:t>Logic handles a number of TCP/IP connections, each sending/receiving IGTL messages represented by devices.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2" name="Rounded Rectangle 58"/>
          <p:cNvSpPr>
            <a:spLocks noChangeArrowheads="1"/>
          </p:cNvSpPr>
          <p:nvPr/>
        </p:nvSpPr>
        <p:spPr bwMode="auto">
          <a:xfrm>
            <a:off x="6853981" y="1877049"/>
            <a:ext cx="1431886" cy="35877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1600" dirty="0" err="1" smtClean="0">
                <a:solidFill>
                  <a:schemeClr val="tx1"/>
                </a:solidFill>
              </a:rPr>
              <a:t>DeviceFactory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272124" y="3161971"/>
            <a:ext cx="4557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0..*</a:t>
            </a:r>
            <a:endParaRPr lang="en-US" sz="1400" dirty="0"/>
          </a:p>
        </p:txBody>
      </p:sp>
      <p:cxnSp>
        <p:nvCxnSpPr>
          <p:cNvPr id="15" name="Straight Arrow Connector 14"/>
          <p:cNvCxnSpPr>
            <a:stCxn id="12" idx="1"/>
            <a:endCxn id="4" idx="3"/>
          </p:cNvCxnSpPr>
          <p:nvPr/>
        </p:nvCxnSpPr>
        <p:spPr>
          <a:xfrm flipH="1" flipV="1">
            <a:off x="6178655" y="2050068"/>
            <a:ext cx="675326" cy="6369"/>
          </a:xfrm>
          <a:prstGeom prst="straightConnector1">
            <a:avLst/>
          </a:prstGeom>
          <a:ln>
            <a:solidFill>
              <a:schemeClr val="tx1"/>
            </a:solidFill>
            <a:tailEnd type="diamond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578319" y="1768417"/>
            <a:ext cx="275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</a:t>
            </a:r>
            <a:endParaRPr lang="en-US" sz="1400" dirty="0"/>
          </a:p>
        </p:txBody>
      </p:sp>
      <p:sp>
        <p:nvSpPr>
          <p:cNvPr id="21" name="Rounded Rectangle 58"/>
          <p:cNvSpPr>
            <a:spLocks noChangeArrowheads="1"/>
          </p:cNvSpPr>
          <p:nvPr/>
        </p:nvSpPr>
        <p:spPr bwMode="auto">
          <a:xfrm>
            <a:off x="1803469" y="5096121"/>
            <a:ext cx="1750192" cy="35877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1600" dirty="0" err="1" smtClean="0"/>
              <a:t>CircularBuffer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2" name="Straight Arrow Connector 21"/>
          <p:cNvCxnSpPr>
            <a:stCxn id="21" idx="0"/>
            <a:endCxn id="4" idx="1"/>
          </p:cNvCxnSpPr>
          <p:nvPr/>
        </p:nvCxnSpPr>
        <p:spPr>
          <a:xfrm flipV="1">
            <a:off x="2678565" y="2050068"/>
            <a:ext cx="1611590" cy="3046053"/>
          </a:xfrm>
          <a:prstGeom prst="straightConnector1">
            <a:avLst/>
          </a:prstGeom>
          <a:ln>
            <a:solidFill>
              <a:schemeClr val="tx1"/>
            </a:solidFill>
            <a:tailEnd type="diamond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728857" y="4788344"/>
            <a:ext cx="275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</a:t>
            </a:r>
            <a:endParaRPr lang="en-US" sz="1400" dirty="0"/>
          </a:p>
        </p:txBody>
      </p:sp>
      <p:sp>
        <p:nvSpPr>
          <p:cNvPr id="24" name="Rounded Rectangle 58"/>
          <p:cNvSpPr>
            <a:spLocks noChangeArrowheads="1"/>
          </p:cNvSpPr>
          <p:nvPr/>
        </p:nvSpPr>
        <p:spPr bwMode="auto">
          <a:xfrm>
            <a:off x="3631998" y="5096121"/>
            <a:ext cx="785569" cy="35877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1600" dirty="0" smtClean="0"/>
              <a:t>Socket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5" name="Straight Arrow Connector 24"/>
          <p:cNvCxnSpPr>
            <a:stCxn id="24" idx="0"/>
            <a:endCxn id="4" idx="1"/>
          </p:cNvCxnSpPr>
          <p:nvPr/>
        </p:nvCxnSpPr>
        <p:spPr>
          <a:xfrm flipV="1">
            <a:off x="4024783" y="2050068"/>
            <a:ext cx="265372" cy="3046053"/>
          </a:xfrm>
          <a:prstGeom prst="straightConnector1">
            <a:avLst/>
          </a:prstGeom>
          <a:ln>
            <a:solidFill>
              <a:schemeClr val="tx1"/>
            </a:solidFill>
            <a:tailEnd type="diamond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028366" y="4788344"/>
            <a:ext cx="275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</a:t>
            </a:r>
            <a:endParaRPr lang="en-US" sz="1400" dirty="0"/>
          </a:p>
        </p:txBody>
      </p:sp>
      <p:cxnSp>
        <p:nvCxnSpPr>
          <p:cNvPr id="32" name="Straight Arrow Connector 31"/>
          <p:cNvCxnSpPr>
            <a:stCxn id="8" idx="0"/>
            <a:endCxn id="12" idx="2"/>
          </p:cNvCxnSpPr>
          <p:nvPr/>
        </p:nvCxnSpPr>
        <p:spPr>
          <a:xfrm flipV="1">
            <a:off x="7551046" y="2235824"/>
            <a:ext cx="18878" cy="1201976"/>
          </a:xfrm>
          <a:prstGeom prst="straightConnector1">
            <a:avLst/>
          </a:prstGeom>
          <a:ln>
            <a:solidFill>
              <a:schemeClr val="tx1"/>
            </a:solidFill>
            <a:tailEnd type="diamond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Rounded Rectangle 58"/>
          <p:cNvSpPr>
            <a:spLocks noChangeArrowheads="1"/>
          </p:cNvSpPr>
          <p:nvPr/>
        </p:nvSpPr>
        <p:spPr bwMode="auto">
          <a:xfrm>
            <a:off x="4690703" y="1012017"/>
            <a:ext cx="1112583" cy="35877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1600" dirty="0" smtClean="0"/>
              <a:t>Logic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38" name="Straight Arrow Connector 37"/>
          <p:cNvCxnSpPr>
            <a:stCxn id="4" idx="0"/>
            <a:endCxn id="37" idx="2"/>
          </p:cNvCxnSpPr>
          <p:nvPr/>
        </p:nvCxnSpPr>
        <p:spPr>
          <a:xfrm flipV="1">
            <a:off x="5234405" y="1370792"/>
            <a:ext cx="12590" cy="499888"/>
          </a:xfrm>
          <a:prstGeom prst="straightConnector1">
            <a:avLst/>
          </a:prstGeom>
          <a:ln>
            <a:solidFill>
              <a:schemeClr val="tx1"/>
            </a:solidFill>
            <a:tailEnd type="diamond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5268036" y="1562903"/>
            <a:ext cx="4557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0..*</a:t>
            </a:r>
            <a:endParaRPr lang="en-US" sz="1400" dirty="0"/>
          </a:p>
        </p:txBody>
      </p:sp>
      <p:sp>
        <p:nvSpPr>
          <p:cNvPr id="46" name="Rounded Rectangle 58"/>
          <p:cNvSpPr>
            <a:spLocks noChangeArrowheads="1"/>
          </p:cNvSpPr>
          <p:nvPr/>
        </p:nvSpPr>
        <p:spPr bwMode="auto">
          <a:xfrm>
            <a:off x="792124" y="5096121"/>
            <a:ext cx="889545" cy="35877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1600" dirty="0" smtClean="0"/>
              <a:t>Thread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47" name="Straight Arrow Connector 46"/>
          <p:cNvCxnSpPr>
            <a:stCxn id="46" idx="0"/>
            <a:endCxn id="4" idx="1"/>
          </p:cNvCxnSpPr>
          <p:nvPr/>
        </p:nvCxnSpPr>
        <p:spPr>
          <a:xfrm flipV="1">
            <a:off x="1236897" y="2050068"/>
            <a:ext cx="3053258" cy="3046053"/>
          </a:xfrm>
          <a:prstGeom prst="straightConnector1">
            <a:avLst/>
          </a:prstGeom>
          <a:ln>
            <a:solidFill>
              <a:schemeClr val="tx1"/>
            </a:solidFill>
            <a:tailEnd type="diamond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1292468" y="4788344"/>
            <a:ext cx="275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8502896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58"/>
          <p:cNvSpPr>
            <a:spLocks noChangeArrowheads="1"/>
          </p:cNvSpPr>
          <p:nvPr/>
        </p:nvSpPr>
        <p:spPr bwMode="auto">
          <a:xfrm>
            <a:off x="6838668" y="2161023"/>
            <a:ext cx="1888500" cy="35877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1600" dirty="0" smtClean="0">
                <a:solidFill>
                  <a:schemeClr val="tx1"/>
                </a:solidFill>
              </a:rPr>
              <a:t>Logic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" name="Rounded Rectangle 58"/>
          <p:cNvSpPr>
            <a:spLocks noChangeArrowheads="1"/>
          </p:cNvSpPr>
          <p:nvPr/>
        </p:nvSpPr>
        <p:spPr bwMode="auto">
          <a:xfrm>
            <a:off x="6907822" y="1432893"/>
            <a:ext cx="1750192" cy="35877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1600" dirty="0" err="1" smtClean="0"/>
              <a:t>LogicController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38308" y="209110"/>
            <a:ext cx="2925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OpenIGTLinkIO</a:t>
            </a:r>
            <a:r>
              <a:rPr lang="en-US" dirty="0" smtClean="0"/>
              <a:t> / GUI Module</a:t>
            </a:r>
            <a:endParaRPr lang="en-US" dirty="0"/>
          </a:p>
        </p:txBody>
      </p:sp>
      <p:sp>
        <p:nvSpPr>
          <p:cNvPr id="45" name="Folded Corner 44"/>
          <p:cNvSpPr/>
          <p:nvPr/>
        </p:nvSpPr>
        <p:spPr>
          <a:xfrm>
            <a:off x="441935" y="988673"/>
            <a:ext cx="1972441" cy="1502950"/>
          </a:xfrm>
          <a:prstGeom prst="foldedCorner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 smtClean="0">
                <a:solidFill>
                  <a:schemeClr val="tx1"/>
                </a:solidFill>
              </a:rPr>
              <a:t>A collection of GUI components for quickly building a frontend to the IGTL connections.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2" name="Rounded Rectangle 58"/>
          <p:cNvSpPr>
            <a:spLocks noChangeArrowheads="1"/>
          </p:cNvSpPr>
          <p:nvPr/>
        </p:nvSpPr>
        <p:spPr bwMode="auto">
          <a:xfrm>
            <a:off x="7074738" y="3003535"/>
            <a:ext cx="1431886" cy="35877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1600" dirty="0" smtClean="0">
                <a:solidFill>
                  <a:schemeClr val="tx1"/>
                </a:solidFill>
              </a:rPr>
              <a:t>Connection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15" name="Straight Arrow Connector 14"/>
          <p:cNvCxnSpPr>
            <a:stCxn id="12" idx="0"/>
            <a:endCxn id="4" idx="2"/>
          </p:cNvCxnSpPr>
          <p:nvPr/>
        </p:nvCxnSpPr>
        <p:spPr>
          <a:xfrm flipH="1" flipV="1">
            <a:off x="7782918" y="2519798"/>
            <a:ext cx="7763" cy="483737"/>
          </a:xfrm>
          <a:prstGeom prst="straightConnector1">
            <a:avLst/>
          </a:prstGeom>
          <a:ln>
            <a:solidFill>
              <a:schemeClr val="tx1"/>
            </a:solidFill>
            <a:tailEnd type="diamond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7" idx="2"/>
            <a:endCxn id="4" idx="0"/>
          </p:cNvCxnSpPr>
          <p:nvPr/>
        </p:nvCxnSpPr>
        <p:spPr>
          <a:xfrm>
            <a:off x="7782918" y="1791668"/>
            <a:ext cx="0" cy="369355"/>
          </a:xfrm>
          <a:prstGeom prst="straightConnector1">
            <a:avLst/>
          </a:prstGeom>
          <a:ln>
            <a:solidFill>
              <a:schemeClr val="tx1"/>
            </a:solidFill>
            <a:prstDash val="sysDash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Rounded Rectangle 58"/>
          <p:cNvSpPr>
            <a:spLocks noChangeArrowheads="1"/>
          </p:cNvSpPr>
          <p:nvPr/>
        </p:nvSpPr>
        <p:spPr bwMode="auto">
          <a:xfrm>
            <a:off x="3335630" y="2162817"/>
            <a:ext cx="1326953" cy="35877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1600" dirty="0" err="1" smtClean="0">
                <a:solidFill>
                  <a:schemeClr val="tx1"/>
                </a:solidFill>
              </a:rPr>
              <a:t>ClientWidget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8" name="Rounded Rectangle 58"/>
          <p:cNvSpPr>
            <a:spLocks noChangeArrowheads="1"/>
          </p:cNvSpPr>
          <p:nvPr/>
        </p:nvSpPr>
        <p:spPr bwMode="auto">
          <a:xfrm>
            <a:off x="1331233" y="3348788"/>
            <a:ext cx="2004397" cy="35877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1600" dirty="0" err="1" smtClean="0">
                <a:solidFill>
                  <a:schemeClr val="tx1"/>
                </a:solidFill>
              </a:rPr>
              <a:t>ConnectorListWidget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9" name="Rounded Rectangle 58"/>
          <p:cNvSpPr>
            <a:spLocks noChangeArrowheads="1"/>
          </p:cNvSpPr>
          <p:nvPr/>
        </p:nvSpPr>
        <p:spPr bwMode="auto">
          <a:xfrm>
            <a:off x="4186953" y="3358025"/>
            <a:ext cx="2004397" cy="35877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1600" dirty="0" err="1" smtClean="0">
                <a:solidFill>
                  <a:schemeClr val="tx1"/>
                </a:solidFill>
              </a:rPr>
              <a:t>DevicesWidget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40" name="Straight Arrow Connector 39"/>
          <p:cNvCxnSpPr>
            <a:stCxn id="38" idx="0"/>
            <a:endCxn id="37" idx="2"/>
          </p:cNvCxnSpPr>
          <p:nvPr/>
        </p:nvCxnSpPr>
        <p:spPr>
          <a:xfrm flipV="1">
            <a:off x="2333432" y="2521592"/>
            <a:ext cx="1665675" cy="827196"/>
          </a:xfrm>
          <a:prstGeom prst="straightConnector1">
            <a:avLst/>
          </a:prstGeom>
          <a:ln>
            <a:solidFill>
              <a:schemeClr val="tx1"/>
            </a:solidFill>
            <a:tailEnd type="diamond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>
            <a:stCxn id="39" idx="0"/>
            <a:endCxn id="37" idx="2"/>
          </p:cNvCxnSpPr>
          <p:nvPr/>
        </p:nvCxnSpPr>
        <p:spPr>
          <a:xfrm flipH="1" flipV="1">
            <a:off x="3999107" y="2521592"/>
            <a:ext cx="1190045" cy="836433"/>
          </a:xfrm>
          <a:prstGeom prst="straightConnector1">
            <a:avLst/>
          </a:prstGeom>
          <a:ln>
            <a:solidFill>
              <a:schemeClr val="tx1"/>
            </a:solidFill>
            <a:tailEnd type="diamond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Rounded Rectangle 58"/>
          <p:cNvSpPr>
            <a:spLocks noChangeArrowheads="1"/>
          </p:cNvSpPr>
          <p:nvPr/>
        </p:nvSpPr>
        <p:spPr bwMode="auto">
          <a:xfrm>
            <a:off x="226355" y="4026723"/>
            <a:ext cx="2004397" cy="35877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1600" dirty="0" err="1" smtClean="0">
                <a:solidFill>
                  <a:schemeClr val="tx1"/>
                </a:solidFill>
              </a:rPr>
              <a:t>ConnectorListView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7" name="Rounded Rectangle 58"/>
          <p:cNvSpPr>
            <a:spLocks noChangeArrowheads="1"/>
          </p:cNvSpPr>
          <p:nvPr/>
        </p:nvSpPr>
        <p:spPr bwMode="auto">
          <a:xfrm>
            <a:off x="1428156" y="4520058"/>
            <a:ext cx="2505816" cy="35877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1600" dirty="0" err="1" smtClean="0">
                <a:solidFill>
                  <a:schemeClr val="tx1"/>
                </a:solidFill>
              </a:rPr>
              <a:t>ConnectorPropertyWidget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8" name="Rounded Rectangle 58"/>
          <p:cNvSpPr>
            <a:spLocks noChangeArrowheads="1"/>
          </p:cNvSpPr>
          <p:nvPr/>
        </p:nvSpPr>
        <p:spPr bwMode="auto">
          <a:xfrm>
            <a:off x="4035323" y="4046422"/>
            <a:ext cx="1575394" cy="35877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1600" dirty="0" err="1" smtClean="0">
                <a:solidFill>
                  <a:schemeClr val="tx1"/>
                </a:solidFill>
              </a:rPr>
              <a:t>DevicesListView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49" name="Rounded Rectangle 58"/>
          <p:cNvSpPr>
            <a:spLocks noChangeArrowheads="1"/>
          </p:cNvSpPr>
          <p:nvPr/>
        </p:nvSpPr>
        <p:spPr bwMode="auto">
          <a:xfrm>
            <a:off x="5358802" y="4520058"/>
            <a:ext cx="2004397" cy="35877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1600" dirty="0" err="1" smtClean="0">
                <a:solidFill>
                  <a:schemeClr val="tx1"/>
                </a:solidFill>
              </a:rPr>
              <a:t>DeviceButtonsWidget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50" name="Straight Arrow Connector 49"/>
          <p:cNvCxnSpPr>
            <a:stCxn id="46" idx="0"/>
            <a:endCxn id="38" idx="2"/>
          </p:cNvCxnSpPr>
          <p:nvPr/>
        </p:nvCxnSpPr>
        <p:spPr>
          <a:xfrm flipV="1">
            <a:off x="1228554" y="3707563"/>
            <a:ext cx="1104878" cy="319160"/>
          </a:xfrm>
          <a:prstGeom prst="straightConnector1">
            <a:avLst/>
          </a:prstGeom>
          <a:ln>
            <a:solidFill>
              <a:schemeClr val="tx1"/>
            </a:solidFill>
            <a:tailEnd type="diamond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>
            <a:stCxn id="47" idx="0"/>
            <a:endCxn id="38" idx="2"/>
          </p:cNvCxnSpPr>
          <p:nvPr/>
        </p:nvCxnSpPr>
        <p:spPr>
          <a:xfrm flipH="1" flipV="1">
            <a:off x="2333432" y="3707563"/>
            <a:ext cx="347632" cy="812495"/>
          </a:xfrm>
          <a:prstGeom prst="straightConnector1">
            <a:avLst/>
          </a:prstGeom>
          <a:ln>
            <a:solidFill>
              <a:schemeClr val="tx1"/>
            </a:solidFill>
            <a:tailEnd type="diamond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>
            <a:stCxn id="48" idx="0"/>
            <a:endCxn id="39" idx="2"/>
          </p:cNvCxnSpPr>
          <p:nvPr/>
        </p:nvCxnSpPr>
        <p:spPr>
          <a:xfrm flipV="1">
            <a:off x="4823020" y="3716800"/>
            <a:ext cx="366132" cy="329622"/>
          </a:xfrm>
          <a:prstGeom prst="straightConnector1">
            <a:avLst/>
          </a:prstGeom>
          <a:ln>
            <a:solidFill>
              <a:schemeClr val="tx1"/>
            </a:solidFill>
            <a:tailEnd type="diamond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>
            <a:stCxn id="49" idx="0"/>
            <a:endCxn id="39" idx="2"/>
          </p:cNvCxnSpPr>
          <p:nvPr/>
        </p:nvCxnSpPr>
        <p:spPr>
          <a:xfrm flipH="1" flipV="1">
            <a:off x="5189152" y="3716800"/>
            <a:ext cx="1171849" cy="803258"/>
          </a:xfrm>
          <a:prstGeom prst="straightConnector1">
            <a:avLst/>
          </a:prstGeom>
          <a:ln>
            <a:solidFill>
              <a:schemeClr val="tx1"/>
            </a:solidFill>
            <a:tailEnd type="diamond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8" name="Rounded Rectangle 58"/>
          <p:cNvSpPr>
            <a:spLocks noChangeArrowheads="1"/>
          </p:cNvSpPr>
          <p:nvPr/>
        </p:nvSpPr>
        <p:spPr bwMode="auto">
          <a:xfrm>
            <a:off x="4130189" y="5706293"/>
            <a:ext cx="1385661" cy="35877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1600" dirty="0" err="1" smtClean="0">
                <a:solidFill>
                  <a:schemeClr val="tx1"/>
                </a:solidFill>
              </a:rPr>
              <a:t>DevicesModel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69" name="Rounded Rectangle 58"/>
          <p:cNvSpPr>
            <a:spLocks noChangeArrowheads="1"/>
          </p:cNvSpPr>
          <p:nvPr/>
        </p:nvSpPr>
        <p:spPr bwMode="auto">
          <a:xfrm>
            <a:off x="208524" y="5707466"/>
            <a:ext cx="2004397" cy="35877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sz="1600" dirty="0" err="1" smtClean="0">
                <a:solidFill>
                  <a:schemeClr val="tx1"/>
                </a:solidFill>
              </a:rPr>
              <a:t>ConnectorModel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98" name="Straight Arrow Connector 97"/>
          <p:cNvCxnSpPr>
            <a:stCxn id="46" idx="2"/>
            <a:endCxn id="69" idx="0"/>
          </p:cNvCxnSpPr>
          <p:nvPr/>
        </p:nvCxnSpPr>
        <p:spPr>
          <a:xfrm flipH="1">
            <a:off x="1210723" y="4385498"/>
            <a:ext cx="17831" cy="1321968"/>
          </a:xfrm>
          <a:prstGeom prst="straightConnector1">
            <a:avLst/>
          </a:prstGeom>
          <a:ln>
            <a:solidFill>
              <a:schemeClr val="tx1"/>
            </a:solidFill>
            <a:prstDash val="sysDash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Arrow Connector 99"/>
          <p:cNvCxnSpPr>
            <a:stCxn id="49" idx="2"/>
            <a:endCxn id="68" idx="0"/>
          </p:cNvCxnSpPr>
          <p:nvPr/>
        </p:nvCxnSpPr>
        <p:spPr>
          <a:xfrm flipH="1">
            <a:off x="4823020" y="4878833"/>
            <a:ext cx="1537981" cy="827460"/>
          </a:xfrm>
          <a:prstGeom prst="straightConnector1">
            <a:avLst/>
          </a:prstGeom>
          <a:ln>
            <a:solidFill>
              <a:schemeClr val="tx1"/>
            </a:solidFill>
            <a:prstDash val="sysDash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Arrow Connector 100"/>
          <p:cNvCxnSpPr>
            <a:stCxn id="48" idx="2"/>
            <a:endCxn id="68" idx="0"/>
          </p:cNvCxnSpPr>
          <p:nvPr/>
        </p:nvCxnSpPr>
        <p:spPr>
          <a:xfrm>
            <a:off x="4823020" y="4405197"/>
            <a:ext cx="0" cy="1301096"/>
          </a:xfrm>
          <a:prstGeom prst="straightConnector1">
            <a:avLst/>
          </a:prstGeom>
          <a:ln>
            <a:solidFill>
              <a:schemeClr val="tx1"/>
            </a:solidFill>
            <a:prstDash val="sysDash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Arrow Connector 133"/>
          <p:cNvCxnSpPr>
            <a:stCxn id="37" idx="3"/>
            <a:endCxn id="4" idx="1"/>
          </p:cNvCxnSpPr>
          <p:nvPr/>
        </p:nvCxnSpPr>
        <p:spPr>
          <a:xfrm flipV="1">
            <a:off x="4662583" y="2340411"/>
            <a:ext cx="2176085" cy="1794"/>
          </a:xfrm>
          <a:prstGeom prst="straightConnector1">
            <a:avLst/>
          </a:prstGeom>
          <a:ln>
            <a:solidFill>
              <a:schemeClr val="tx1"/>
            </a:solidFill>
            <a:prstDash val="sysDash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23978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</TotalTime>
  <Words>196</Words>
  <Application>Microsoft Macintosh PowerPoint</Application>
  <PresentationFormat>On-screen Show (4:3)</PresentationFormat>
  <Paragraphs>78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SINTEF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Christian Askeland</dc:creator>
  <cp:lastModifiedBy>Christian Askeland</cp:lastModifiedBy>
  <cp:revision>10</cp:revision>
  <dcterms:created xsi:type="dcterms:W3CDTF">2016-06-05T20:21:51Z</dcterms:created>
  <dcterms:modified xsi:type="dcterms:W3CDTF">2016-06-06T17:41:35Z</dcterms:modified>
</cp:coreProperties>
</file>